
<file path=[Content_Types].xml><?xml version="1.0" encoding="utf-8"?>
<Types xmlns="http://schemas.openxmlformats.org/package/2006/content-types">
  <Default Extension="xml" ContentType="application/xml"/>
  <Default Extension="wav" ContentType="audio/wav"/>
  <Default Extension="bin" ContentType="application/vnd.openxmlformats-officedocument.presentationml.printerSettings"/>
  <Default Extension="png" ContentType="image/png"/>
  <Default Extension="jpe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7" autoAdjust="0"/>
    <p:restoredTop sz="94617" autoAdjust="0"/>
  </p:normalViewPr>
  <p:slideViewPr>
    <p:cSldViewPr snapToGrid="0" snapToObjects="1">
      <p:cViewPr>
        <p:scale>
          <a:sx n="103" d="100"/>
          <a:sy n="103" d="100"/>
        </p:scale>
        <p:origin x="-2440" y="-8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9" d="100"/>
        <a:sy n="8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printerSettings" Target="printerSettings/printerSettings1.bin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EE0B1-0668-5248-B320-53C1E9D247C4}" type="datetimeFigureOut">
              <a:rPr lang="en-US" smtClean="0"/>
              <a:t>4/16/13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D3895-4E26-D44D-9370-69F1838724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507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EE0B1-0668-5248-B320-53C1E9D247C4}" type="datetimeFigureOut">
              <a:rPr lang="en-US" smtClean="0"/>
              <a:t>4/16/13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D3895-4E26-D44D-9370-69F1838724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910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EE0B1-0668-5248-B320-53C1E9D247C4}" type="datetimeFigureOut">
              <a:rPr lang="en-US" smtClean="0"/>
              <a:t>4/16/13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D3895-4E26-D44D-9370-69F1838724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507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EE0B1-0668-5248-B320-53C1E9D247C4}" type="datetimeFigureOut">
              <a:rPr lang="en-US" smtClean="0"/>
              <a:t>4/16/13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D3895-4E26-D44D-9370-69F1838724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552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EE0B1-0668-5248-B320-53C1E9D247C4}" type="datetimeFigureOut">
              <a:rPr lang="en-US" smtClean="0"/>
              <a:t>4/16/13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D3895-4E26-D44D-9370-69F1838724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23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EE0B1-0668-5248-B320-53C1E9D247C4}" type="datetimeFigureOut">
              <a:rPr lang="en-US" smtClean="0"/>
              <a:t>4/16/13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D3895-4E26-D44D-9370-69F1838724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376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EE0B1-0668-5248-B320-53C1E9D247C4}" type="datetimeFigureOut">
              <a:rPr lang="en-US" smtClean="0"/>
              <a:t>4/16/13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D3895-4E26-D44D-9370-69F1838724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37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EE0B1-0668-5248-B320-53C1E9D247C4}" type="datetimeFigureOut">
              <a:rPr lang="en-US" smtClean="0"/>
              <a:t>4/16/13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D3895-4E26-D44D-9370-69F1838724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289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EE0B1-0668-5248-B320-53C1E9D247C4}" type="datetimeFigureOut">
              <a:rPr lang="en-US" smtClean="0"/>
              <a:t>4/16/13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D3895-4E26-D44D-9370-69F1838724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055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EE0B1-0668-5248-B320-53C1E9D247C4}" type="datetimeFigureOut">
              <a:rPr lang="en-US" smtClean="0"/>
              <a:t>4/16/13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D3895-4E26-D44D-9370-69F1838724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218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EE0B1-0668-5248-B320-53C1E9D247C4}" type="datetimeFigureOut">
              <a:rPr lang="en-US" smtClean="0"/>
              <a:t>4/16/13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D3895-4E26-D44D-9370-69F1838724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540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EE0B1-0668-5248-B320-53C1E9D247C4}" type="datetimeFigureOut">
              <a:rPr lang="en-US" smtClean="0"/>
              <a:t>4/16/13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7D3895-4E26-D44D-9370-69F1838724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22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1" Type="http://schemas.microsoft.com/office/2007/relationships/media" Target="../media/media1.wav"/><Relationship Id="rId2" Type="http://schemas.openxmlformats.org/officeDocument/2006/relationships/audio" Target="../media/media1.wav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Loop4-16F-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1869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994"/>
    </mc:Choice>
    <mc:Fallback>
      <p:transition xmlns:p14="http://schemas.microsoft.com/office/powerpoint/2010/main" spd="slow" advClick="0" advTm="30994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oop4-16F-0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1767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0"/>
    </mc:Choice>
    <mc:Fallback>
      <p:transition xmlns:p14="http://schemas.microsoft.com/office/powerpoint/2010/main" spd="slow" advClick="0" advTm="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op4-16F-0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5732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200"/>
    </mc:Choice>
    <mc:Fallback>
      <p:transition xmlns:p14="http://schemas.microsoft.com/office/powerpoint/2010/main" spd="slow" advClick="0" advTm="202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op 4-16 FINAL-0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3583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400"/>
    </mc:Choice>
    <mc:Fallback>
      <p:transition xmlns:p14="http://schemas.microsoft.com/office/powerpoint/2010/main" spd="slow" advClick="0" advTm="404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op 4-16 FINAL-0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6905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250"/>
    </mc:Choice>
    <mc:Fallback>
      <p:transition xmlns:p14="http://schemas.microsoft.com/office/powerpoint/2010/main" spd="slow" advClick="0" advTm="2525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op 4-16 FINAL-0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4925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350"/>
    </mc:Choice>
    <mc:Fallback>
      <p:transition xmlns:p14="http://schemas.microsoft.com/office/powerpoint/2010/main" spd="slow" advClick="0" advTm="35350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op 4-16 FINAL-0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866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50"/>
    </mc:Choice>
    <mc:Fallback>
      <p:transition xmlns:p14="http://schemas.microsoft.com/office/powerpoint/2010/main" spd="slow" advClick="0" advTm="505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op 4-16 FINAL-0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8400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5150"/>
    </mc:Choice>
    <mc:Fallback>
      <p:transition xmlns:p14="http://schemas.microsoft.com/office/powerpoint/2010/main" spd="slow" advClick="0" advTm="1515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op 4-16 FINAL-0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5405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40"/>
    </mc:Choice>
    <mc:Fallback>
      <p:transition xmlns:p14="http://schemas.microsoft.com/office/powerpoint/2010/main" spd="slow" advClick="0" advTm="504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op 4-16 FINAL-1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6732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40"/>
    </mc:Choice>
    <mc:Fallback>
      <p:transition xmlns:p14="http://schemas.microsoft.com/office/powerpoint/2010/main" spd="slow" advClick="0" advTm="404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op 4-16 FINAL-1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8682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50"/>
    </mc:Choice>
    <mc:Fallback>
      <p:transition xmlns:p14="http://schemas.microsoft.com/office/powerpoint/2010/main" spd="slow" advClick="0" advTm="505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op 4-16 FINAL-1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5324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9090"/>
    </mc:Choice>
    <mc:Fallback>
      <p:transition xmlns:p14="http://schemas.microsoft.com/office/powerpoint/2010/main" spd="slow" advClick="0" advTm="909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op 4-16 FINAL-1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3261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50"/>
    </mc:Choice>
    <mc:Fallback>
      <p:transition xmlns:p14="http://schemas.microsoft.com/office/powerpoint/2010/main" spd="slow" advClick="0" advTm="505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op 4-16 FINAL-1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2266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100"/>
    </mc:Choice>
    <mc:Fallback>
      <p:transition xmlns:p14="http://schemas.microsoft.com/office/powerpoint/2010/main" spd="slow" advClick="0" advTm="101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op 4-16 FINAL-1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6164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50"/>
    </mc:Choice>
    <mc:Fallback>
      <p:transition xmlns:p14="http://schemas.microsoft.com/office/powerpoint/2010/main" spd="slow" advClick="0" advTm="505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op 4-16 FINAL-1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8638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100"/>
    </mc:Choice>
    <mc:Fallback>
      <p:transition xmlns:p14="http://schemas.microsoft.com/office/powerpoint/2010/main" spd="slow" advClick="0" advTm="101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op 4-16 FINAL-1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8064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50"/>
    </mc:Choice>
    <mc:Fallback>
      <p:transition xmlns:p14="http://schemas.microsoft.com/office/powerpoint/2010/main" spd="slow" advClick="0" advTm="505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op 4-16 FINAL-1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4252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40"/>
    </mc:Choice>
    <mc:Fallback>
      <p:transition xmlns:p14="http://schemas.microsoft.com/office/powerpoint/2010/main" spd="slow" advClick="0" advTm="404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op 4-16 FINAL-1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9612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40"/>
    </mc:Choice>
    <mc:Fallback>
      <p:transition xmlns:p14="http://schemas.microsoft.com/office/powerpoint/2010/main" spd="slow" advClick="0" advTm="404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op 4-16 FINAL-2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529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40"/>
    </mc:Choice>
    <mc:Fallback>
      <p:transition xmlns:p14="http://schemas.microsoft.com/office/powerpoint/2010/main" spd="slow" advClick="0" advTm="404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op 4-16 FINAL-2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2725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40"/>
    </mc:Choice>
    <mc:Fallback>
      <p:transition xmlns:p14="http://schemas.microsoft.com/office/powerpoint/2010/main" spd="slow" advClick="0" advTm="404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op 4-16 FINAL-2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2527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100"/>
    </mc:Choice>
    <mc:Fallback>
      <p:transition xmlns:p14="http://schemas.microsoft.com/office/powerpoint/2010/main" spd="slow" advClick="0" advTm="101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op 4-16 FINAL-2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6487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40"/>
    </mc:Choice>
    <mc:Fallback>
      <p:transition xmlns:p14="http://schemas.microsoft.com/office/powerpoint/2010/main" spd="slow" advClick="0" advTm="404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op 4-16 FINAL-2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1493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40"/>
    </mc:Choice>
    <mc:Fallback>
      <p:transition xmlns:p14="http://schemas.microsoft.com/office/powerpoint/2010/main" spd="slow" advClick="0" advTm="404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op 4-16 FINAL-2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3369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9090"/>
    </mc:Choice>
    <mc:Fallback>
      <p:transition xmlns:p14="http://schemas.microsoft.com/office/powerpoint/2010/main" spd="slow" advClick="0" advTm="909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op 4-16 FINAL-2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0128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40"/>
    </mc:Choice>
    <mc:Fallback>
      <p:transition xmlns:p14="http://schemas.microsoft.com/office/powerpoint/2010/main" spd="slow" advClick="0" advTm="404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op 4-16 FINAL-2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8337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50"/>
    </mc:Choice>
    <mc:Fallback>
      <p:transition xmlns:p14="http://schemas.microsoft.com/office/powerpoint/2010/main" spd="slow" advClick="0" advTm="505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op 4-16 FINAL-2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5631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8080"/>
    </mc:Choice>
    <mc:Fallback>
      <p:transition xmlns:p14="http://schemas.microsoft.com/office/powerpoint/2010/main" spd="slow" advClick="0" advTm="808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op 4-16 FINAL-2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449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50"/>
    </mc:Choice>
    <mc:Fallback>
      <p:transition xmlns:p14="http://schemas.microsoft.com/office/powerpoint/2010/main" spd="slow" advClick="0" advTm="505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op 4-16 FINAL-3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569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2120"/>
    </mc:Choice>
    <mc:Fallback>
      <p:transition xmlns:p14="http://schemas.microsoft.com/office/powerpoint/2010/main" spd="slow" advClick="0" advTm="1212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op 4-16 FINAL-3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6215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5150"/>
    </mc:Choice>
    <mc:Fallback>
      <p:transition xmlns:p14="http://schemas.microsoft.com/office/powerpoint/2010/main" spd="slow" advClick="0" advTm="1515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op 4-16 FINAL-3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9531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150"/>
    </mc:Choice>
    <mc:Fallback>
      <p:transition xmlns:p14="http://schemas.microsoft.com/office/powerpoint/2010/main" spd="slow" advTm="1515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0</Words>
  <Application>Microsoft Macintosh PowerPoint</Application>
  <PresentationFormat>On-screen Show (4:3)</PresentationFormat>
  <Paragraphs>0</Paragraphs>
  <Slides>32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Peg Ogle Design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Peg Ogle</dc:creator>
  <cp:lastModifiedBy>Peg Ogle</cp:lastModifiedBy>
  <cp:revision>12</cp:revision>
  <dcterms:created xsi:type="dcterms:W3CDTF">2013-04-16T19:54:23Z</dcterms:created>
  <dcterms:modified xsi:type="dcterms:W3CDTF">2013-04-16T23:02:06Z</dcterms:modified>
</cp:coreProperties>
</file>